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6"/>
  </p:handoutMasterIdLst>
  <p:sldIdLst>
    <p:sldId id="263" r:id="rId2"/>
    <p:sldId id="264" r:id="rId3"/>
    <p:sldId id="259" r:id="rId4"/>
    <p:sldId id="271" r:id="rId5"/>
    <p:sldId id="26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90" r:id="rId14"/>
    <p:sldId id="28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895"/>
    <a:srgbClr val="FDC22F"/>
    <a:srgbClr val="FCB504"/>
    <a:srgbClr val="FFB329"/>
    <a:srgbClr val="FDC539"/>
    <a:srgbClr val="FDA467"/>
    <a:srgbClr val="FD827F"/>
    <a:srgbClr val="FFE2DD"/>
    <a:srgbClr val="C58585"/>
    <a:srgbClr val="FFE7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36CBA0A-9EEA-4DEB-B3BF-7032B1A1A9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8616D6-B96B-49A1-94E2-90B5018D5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9CD90-B84F-40F6-93C7-89B7C0D78BE1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E5E359-3A2E-4530-AE61-BED6848314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2AE053-6822-43FF-BD6C-B856D99DCE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61DBC-E287-4AB7-A723-AD76C078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215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1096F-3BDC-4700-ADB4-15FD1BCEC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583E4F-3FF8-43C9-9FC7-5D4AF27F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C92B07-7037-40A3-B644-60C57BE8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13888B-10B3-4C2D-9609-AADC06C3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BA48C-D623-48EB-973B-FF59AC35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13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08618-BEAE-4C02-BECD-2FC9C996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C3600E-4B44-4B80-8B23-A72D56A24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6C80BC-F02B-43D0-9055-9664B526F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2AC4C9-E3A0-49FF-B531-A6D63448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510C10-D4F9-42A2-971F-D5CE3D75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01A849-5B2D-48CF-8760-75A097AB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8E4D9-4BA3-4B19-AB0C-2C68EB3F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A123FD-A3E4-44FE-9582-F91A9A67F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3D8E1-9F74-47E8-AC3F-42F9F7CC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8622A-1481-44C8-A2F3-46FC414A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FDA3D-E785-454A-91AC-AD248974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1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234D34-71EB-4521-9EBC-3ACCAA91E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81B46F-F8D5-4E97-92EF-B6CF2302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C5495-EACB-4E0A-B60E-04A98AA0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16C8E-DB8A-4532-87AE-068630F5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DD780-E067-400C-9EB6-1A289972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8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59146-E215-4077-8BB5-400D9047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A1B71-C8F5-404C-AB6F-420673A31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F2033-1ECB-4B0E-9F02-53A98C3C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6123B-8136-4A78-948F-F280DAE3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9A16C4-09A9-436F-A877-200E8D56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8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8776D-FA7D-49FC-A87C-DB237B42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D80AB9-E996-4320-A5CE-24FA0E5DF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BD8C4-5E4F-47A2-9C6F-DCDBC28D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26642-1055-4006-ABB1-680526A8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AEBE3-F31F-465E-A361-5C2DDA0D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3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3B8E6-9A5D-4BA1-9E8F-02395B42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F42AB-5C54-4C7A-A819-36FCF3263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2F60D-6AC7-4445-8250-B1A4EF2C7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5C45D-D932-40B1-9F26-4F363E4E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6A09F-8301-4993-ADE7-AC7BC335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3C658D-9D61-4FC4-8BED-AAF450EB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6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EA505-2925-42F1-8E9A-3C6C1E35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255E6E-6CA4-4028-8AE8-DC5A23EF3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90D28-B7A1-45CB-9085-A82310CA4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B5C1D3-779D-4E37-8541-D1A9DB798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0ED9B5-4F5B-4611-AABD-BFE2742E0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D98202-A188-4312-AE65-FB92B046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CB7A18-E8E1-4912-AFE6-8758AAD8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24E2F2-6F6A-45C3-B977-C62EEB4D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3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48DC2-CB63-477D-9946-4BB28ADB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EE9234-88DF-4B6E-A2F7-DDEEC3CD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200AE9-D6FC-4F22-8DFD-DFDF2E91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5B4BB6-6E6B-44C9-9802-80E82A5E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7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7250" y="6356350"/>
            <a:ext cx="2743200" cy="365125"/>
          </a:xfrm>
        </p:spPr>
        <p:txBody>
          <a:bodyPr/>
          <a:lstStyle/>
          <a:p>
            <a:fld id="{B0A5BFFC-6E38-4327-9253-4ABE19E982ED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2078" y="6356351"/>
            <a:ext cx="1239082" cy="365124"/>
          </a:xfrm>
        </p:spPr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ACC92-BC21-478A-97BD-5875C3AC1756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F2DED1-3FBB-43A6-A52E-ACDF6069E074}"/>
              </a:ext>
            </a:extLst>
          </p:cNvPr>
          <p:cNvCxnSpPr/>
          <p:nvPr userDrawn="1"/>
        </p:nvCxnSpPr>
        <p:spPr>
          <a:xfrm>
            <a:off x="1302026" y="1351722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57B4D0-F13F-449E-A5C2-0B3314C5595F}"/>
              </a:ext>
            </a:extLst>
          </p:cNvPr>
          <p:cNvCxnSpPr/>
          <p:nvPr userDrawn="1"/>
        </p:nvCxnSpPr>
        <p:spPr>
          <a:xfrm>
            <a:off x="1302026" y="6513444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47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94B05E-1BC7-40B2-A725-2FAA4EEB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79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38507-1D45-4BDF-9F0C-4F5C9A07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09135-E271-42FB-BF34-7ACCC88F7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8AEFB-2470-42F8-987E-5E8A8D48A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EADB26-872C-4128-929D-3DBDE39B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75FDB5-ADEC-4794-92CB-59EC8E25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F810A2-5470-4CF5-B073-26DF3EBB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1F9421-52C2-4DA9-B844-603C2378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01540F-ABEA-45E9-8A3C-C639B8EC9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73A7B-17A8-46AB-AF6E-ED255332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5BFFC-6E38-4327-9253-4ABE19E982ED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1C929B-F961-4C8D-9436-5FCED581A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3DEFC-38BC-4783-9608-D539A73C7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4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07F5354-40A2-4C19-AEAE-CA62D712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A2C5C0-4008-46A8-84E9-96CCA2D01FF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4190EC-D9A5-44FB-A5AE-FE406EE96D6E}"/>
              </a:ext>
            </a:extLst>
          </p:cNvPr>
          <p:cNvSpPr/>
          <p:nvPr/>
        </p:nvSpPr>
        <p:spPr>
          <a:xfrm>
            <a:off x="680720" y="1971040"/>
            <a:ext cx="6299200" cy="407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DBC46-C039-4AAA-877F-A0184800EEB3}"/>
              </a:ext>
            </a:extLst>
          </p:cNvPr>
          <p:cNvSpPr txBox="1"/>
          <p:nvPr/>
        </p:nvSpPr>
        <p:spPr>
          <a:xfrm>
            <a:off x="1218066" y="3456274"/>
            <a:ext cx="52245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/>
              <a:t>수동적인 요리사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480EC-B315-4997-AE8E-C9BC42BBFE0D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621F03-221D-D045-D23B-4E1A5215459E}"/>
              </a:ext>
            </a:extLst>
          </p:cNvPr>
          <p:cNvSpPr txBox="1"/>
          <p:nvPr/>
        </p:nvSpPr>
        <p:spPr>
          <a:xfrm>
            <a:off x="1582420" y="2901551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안드로이드 프로젝트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3A86A-F9E3-B32D-2896-4A1DEB588CA9}"/>
              </a:ext>
            </a:extLst>
          </p:cNvPr>
          <p:cNvSpPr txBox="1"/>
          <p:nvPr/>
        </p:nvSpPr>
        <p:spPr>
          <a:xfrm>
            <a:off x="5506400" y="4841994"/>
            <a:ext cx="98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김선재</a:t>
            </a:r>
          </a:p>
        </p:txBody>
      </p:sp>
    </p:spTree>
    <p:extLst>
      <p:ext uri="{BB962C8B-B14F-4D97-AF65-F5344CB8AC3E}">
        <p14:creationId xmlns:p14="http://schemas.microsoft.com/office/powerpoint/2010/main" val="548751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UI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348" y="5607223"/>
            <a:ext cx="915192" cy="9151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6A6DA4C-C5FC-324B-61AB-45D686681C11}"/>
              </a:ext>
            </a:extLst>
          </p:cNvPr>
          <p:cNvSpPr/>
          <p:nvPr/>
        </p:nvSpPr>
        <p:spPr>
          <a:xfrm>
            <a:off x="100330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, 메뉴, 고기, 음식이(가) 표시된 사진&#10;&#10;자동 생성된 설명">
            <a:extLst>
              <a:ext uri="{FF2B5EF4-FFF2-40B4-BE49-F238E27FC236}">
                <a16:creationId xmlns:a16="http://schemas.microsoft.com/office/drawing/2014/main" id="{472A06E1-523C-EB33-4E9C-0848954091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20" y="1415143"/>
            <a:ext cx="1471759" cy="4497042"/>
          </a:xfrm>
          <a:prstGeom prst="rect">
            <a:avLst/>
          </a:prstGeom>
        </p:spPr>
      </p:pic>
      <p:pic>
        <p:nvPicPr>
          <p:cNvPr id="19" name="그림 18" descr="텍스트, 고기, 음식, 메뉴이(가) 표시된 사진&#10;&#10;자동 생성된 설명">
            <a:extLst>
              <a:ext uri="{FF2B5EF4-FFF2-40B4-BE49-F238E27FC236}">
                <a16:creationId xmlns:a16="http://schemas.microsoft.com/office/drawing/2014/main" id="{67E976C9-DCC7-89B3-B3DE-0C38041057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348" y="1415143"/>
            <a:ext cx="1471759" cy="4497042"/>
          </a:xfrm>
          <a:prstGeom prst="rect">
            <a:avLst/>
          </a:prstGeom>
        </p:spPr>
      </p:pic>
      <p:pic>
        <p:nvPicPr>
          <p:cNvPr id="15" name="그림 14" descr="텍스트, 메뉴, 고기, 음식이(가) 표시된 사진&#10;&#10;자동 생성된 설명">
            <a:extLst>
              <a:ext uri="{FF2B5EF4-FFF2-40B4-BE49-F238E27FC236}">
                <a16:creationId xmlns:a16="http://schemas.microsoft.com/office/drawing/2014/main" id="{20B64279-FA34-B54E-04F4-D2B1E4849C1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828" y="1415143"/>
            <a:ext cx="1451164" cy="443411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8E5EEB3-9730-5370-2D4C-AFA873606445}"/>
              </a:ext>
            </a:extLst>
          </p:cNvPr>
          <p:cNvGrpSpPr/>
          <p:nvPr/>
        </p:nvGrpSpPr>
        <p:grpSpPr>
          <a:xfrm>
            <a:off x="394730" y="2836791"/>
            <a:ext cx="2086533" cy="2478962"/>
            <a:chOff x="394730" y="2836791"/>
            <a:chExt cx="2086533" cy="2478962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02A8276C-D82C-CB39-271D-AF4D1B315648}"/>
                </a:ext>
              </a:extLst>
            </p:cNvPr>
            <p:cNvCxnSpPr/>
            <p:nvPr/>
          </p:nvCxnSpPr>
          <p:spPr>
            <a:xfrm flipH="1">
              <a:off x="1976438" y="3195638"/>
              <a:ext cx="5048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D3E574ED-66E8-E97D-F0C5-E6DD36311DB9}"/>
                </a:ext>
              </a:extLst>
            </p:cNvPr>
            <p:cNvCxnSpPr/>
            <p:nvPr/>
          </p:nvCxnSpPr>
          <p:spPr>
            <a:xfrm flipH="1">
              <a:off x="1976438" y="3429000"/>
              <a:ext cx="5048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5ACE7F5-2616-48CE-7E0B-6D8DDBFF4839}"/>
                </a:ext>
              </a:extLst>
            </p:cNvPr>
            <p:cNvCxnSpPr/>
            <p:nvPr/>
          </p:nvCxnSpPr>
          <p:spPr>
            <a:xfrm flipH="1">
              <a:off x="1970088" y="3690937"/>
              <a:ext cx="5048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60BE2F8E-3896-49BB-4E1D-632A647CB8C5}"/>
                </a:ext>
              </a:extLst>
            </p:cNvPr>
            <p:cNvCxnSpPr/>
            <p:nvPr/>
          </p:nvCxnSpPr>
          <p:spPr>
            <a:xfrm flipH="1">
              <a:off x="1954876" y="4048125"/>
              <a:ext cx="5048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071C0982-0458-6FEB-0230-9CB3CC7CF7FD}"/>
                </a:ext>
              </a:extLst>
            </p:cNvPr>
            <p:cNvCxnSpPr/>
            <p:nvPr/>
          </p:nvCxnSpPr>
          <p:spPr>
            <a:xfrm flipH="1">
              <a:off x="1942176" y="5167312"/>
              <a:ext cx="5048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A2B340-3CF6-B376-E2DD-A6E49B11B5CB}"/>
                </a:ext>
              </a:extLst>
            </p:cNvPr>
            <p:cNvSpPr txBox="1"/>
            <p:nvPr/>
          </p:nvSpPr>
          <p:spPr>
            <a:xfrm>
              <a:off x="1236156" y="2836791"/>
              <a:ext cx="113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제목</a:t>
              </a: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C981520-2E3C-0961-5937-3965D00AF80A}"/>
                </a:ext>
              </a:extLst>
            </p:cNvPr>
            <p:cNvCxnSpPr/>
            <p:nvPr/>
          </p:nvCxnSpPr>
          <p:spPr>
            <a:xfrm flipH="1">
              <a:off x="1976438" y="2995587"/>
              <a:ext cx="5048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70C435-DA3E-2E8A-7270-B6ED6F8BBBC8}"/>
                </a:ext>
              </a:extLst>
            </p:cNvPr>
            <p:cNvSpPr txBox="1"/>
            <p:nvPr/>
          </p:nvSpPr>
          <p:spPr>
            <a:xfrm>
              <a:off x="1140906" y="3065170"/>
              <a:ext cx="113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한마디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B984E6-A3F6-B9D4-C1E8-199FC26AD0C4}"/>
                </a:ext>
              </a:extLst>
            </p:cNvPr>
            <p:cNvSpPr txBox="1"/>
            <p:nvPr/>
          </p:nvSpPr>
          <p:spPr>
            <a:xfrm>
              <a:off x="740856" y="3293549"/>
              <a:ext cx="113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작성자 정보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EE3FC0-6879-D709-D1C4-34B231AB4224}"/>
                </a:ext>
              </a:extLst>
            </p:cNvPr>
            <p:cNvSpPr txBox="1"/>
            <p:nvPr/>
          </p:nvSpPr>
          <p:spPr>
            <a:xfrm>
              <a:off x="394730" y="3545347"/>
              <a:ext cx="1590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상세페이지 선택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496909-8EA8-9E97-35F0-FEDAE48E3D09}"/>
                </a:ext>
              </a:extLst>
            </p:cNvPr>
            <p:cNvSpPr txBox="1"/>
            <p:nvPr/>
          </p:nvSpPr>
          <p:spPr>
            <a:xfrm>
              <a:off x="1027987" y="3924838"/>
              <a:ext cx="113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소개글</a:t>
              </a:r>
              <a:endParaRPr lang="ko-KR" altLang="en-US" sz="14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9DF689-6FC2-B57F-0215-70000A033B51}"/>
                </a:ext>
              </a:extLst>
            </p:cNvPr>
            <p:cNvSpPr txBox="1"/>
            <p:nvPr/>
          </p:nvSpPr>
          <p:spPr>
            <a:xfrm>
              <a:off x="894266" y="5007976"/>
              <a:ext cx="113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본문내용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EC7D4C7-3326-C8B6-BE40-660AF5C74F8B}"/>
              </a:ext>
            </a:extLst>
          </p:cNvPr>
          <p:cNvGrpSpPr/>
          <p:nvPr/>
        </p:nvGrpSpPr>
        <p:grpSpPr>
          <a:xfrm>
            <a:off x="3445607" y="3894236"/>
            <a:ext cx="2218593" cy="1131398"/>
            <a:chOff x="3445607" y="3894236"/>
            <a:chExt cx="2218593" cy="113139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CAA1720-F238-C3B8-86CF-6A47D55C107B}"/>
                </a:ext>
              </a:extLst>
            </p:cNvPr>
            <p:cNvSpPr txBox="1"/>
            <p:nvPr/>
          </p:nvSpPr>
          <p:spPr>
            <a:xfrm>
              <a:off x="3445607" y="4717857"/>
              <a:ext cx="1690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음성인식 소개 글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3620B639-8DA3-332B-53BB-08E20961D1C8}"/>
                </a:ext>
              </a:extLst>
            </p:cNvPr>
            <p:cNvCxnSpPr/>
            <p:nvPr/>
          </p:nvCxnSpPr>
          <p:spPr>
            <a:xfrm flipH="1">
              <a:off x="4940300" y="4048125"/>
              <a:ext cx="723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98F3B9-C3BC-5FF9-8466-884FA04058E8}"/>
                </a:ext>
              </a:extLst>
            </p:cNvPr>
            <p:cNvSpPr txBox="1"/>
            <p:nvPr/>
          </p:nvSpPr>
          <p:spPr>
            <a:xfrm>
              <a:off x="3636107" y="3894236"/>
              <a:ext cx="1385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음성인식 시작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BD4A6A4-B326-9B09-BBAA-F49BF429C3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0300" y="4871746"/>
              <a:ext cx="689707" cy="50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457E07F-2B0D-EB29-A24D-6338B7ACBE94}"/>
              </a:ext>
            </a:extLst>
          </p:cNvPr>
          <p:cNvGrpSpPr/>
          <p:nvPr/>
        </p:nvGrpSpPr>
        <p:grpSpPr>
          <a:xfrm>
            <a:off x="6770280" y="4202013"/>
            <a:ext cx="2854960" cy="1202870"/>
            <a:chOff x="9273540" y="4202013"/>
            <a:chExt cx="2854960" cy="120287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D6B9CF4-562E-2C68-75E1-F6C7E05500B9}"/>
                </a:ext>
              </a:extLst>
            </p:cNvPr>
            <p:cNvSpPr txBox="1"/>
            <p:nvPr/>
          </p:nvSpPr>
          <p:spPr>
            <a:xfrm>
              <a:off x="9899650" y="4202013"/>
              <a:ext cx="2228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요리영상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67FB95D-89E5-69CB-95BB-9F2E38B99563}"/>
                </a:ext>
              </a:extLst>
            </p:cNvPr>
            <p:cNvSpPr txBox="1"/>
            <p:nvPr/>
          </p:nvSpPr>
          <p:spPr>
            <a:xfrm>
              <a:off x="9899650" y="5097106"/>
              <a:ext cx="2228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코맨트</a:t>
              </a:r>
              <a:endParaRPr lang="ko-KR" altLang="en-US" sz="1400" dirty="0"/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3C85AFCF-6657-2288-77B2-DD5A9FC8B05C}"/>
                </a:ext>
              </a:extLst>
            </p:cNvPr>
            <p:cNvCxnSpPr>
              <a:stCxn id="44" idx="1"/>
            </p:cNvCxnSpPr>
            <p:nvPr/>
          </p:nvCxnSpPr>
          <p:spPr>
            <a:xfrm flipH="1">
              <a:off x="9273540" y="4355902"/>
              <a:ext cx="626110" cy="307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B26C07C2-F97C-126B-737B-C969F463AD31}"/>
                </a:ext>
              </a:extLst>
            </p:cNvPr>
            <p:cNvCxnSpPr>
              <a:stCxn id="45" idx="1"/>
            </p:cNvCxnSpPr>
            <p:nvPr/>
          </p:nvCxnSpPr>
          <p:spPr>
            <a:xfrm flipH="1">
              <a:off x="9273540" y="5250995"/>
              <a:ext cx="626110" cy="307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563F2C-07DD-533F-32DC-0403C49B7874}"/>
              </a:ext>
            </a:extLst>
          </p:cNvPr>
          <p:cNvSpPr txBox="1"/>
          <p:nvPr/>
        </p:nvSpPr>
        <p:spPr>
          <a:xfrm>
            <a:off x="2549366" y="603310"/>
            <a:ext cx="203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레시피 상세화면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34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7.40741E-7 L 0.14414 -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-0.25 -4.44444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00023 L -0.33776 3.7037E-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UI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133" y="5602019"/>
            <a:ext cx="919316" cy="91931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D243D725-8E02-3FAB-B768-C8D9C000C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651" y="1810432"/>
            <a:ext cx="2216604" cy="39406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AFDB19-C0E8-9FA0-A301-0A07A52265B7}"/>
              </a:ext>
            </a:extLst>
          </p:cNvPr>
          <p:cNvSpPr txBox="1"/>
          <p:nvPr/>
        </p:nvSpPr>
        <p:spPr>
          <a:xfrm>
            <a:off x="5261406" y="2304434"/>
            <a:ext cx="3294743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Drawer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ko-KR" altLang="en-US" dirty="0"/>
              <a:t>각 메뉴 확인 가능</a:t>
            </a:r>
            <a:endParaRPr lang="en-US" altLang="ko-KR" dirty="0"/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개인정보 설정</a:t>
            </a:r>
            <a:endParaRPr lang="en-US" altLang="ko-KR" dirty="0"/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45702-EC26-CD6C-2EB4-5B83FEA518E3}"/>
              </a:ext>
            </a:extLst>
          </p:cNvPr>
          <p:cNvSpPr txBox="1"/>
          <p:nvPr/>
        </p:nvSpPr>
        <p:spPr>
          <a:xfrm>
            <a:off x="2549366" y="603310"/>
            <a:ext cx="147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drawer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93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3.7037E-6 L 0.18502 -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9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UI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0" y="5498579"/>
            <a:ext cx="919316" cy="91931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, 스크린샷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BC87AFC9-5D26-1877-1CCB-5E4C9BCF4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340" y="1614900"/>
            <a:ext cx="2570625" cy="457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268669-7208-9D7F-3154-0F7A75E5D3BA}"/>
              </a:ext>
            </a:extLst>
          </p:cNvPr>
          <p:cNvSpPr txBox="1"/>
          <p:nvPr/>
        </p:nvSpPr>
        <p:spPr>
          <a:xfrm>
            <a:off x="5261406" y="2304434"/>
            <a:ext cx="3294743" cy="242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로그인</a:t>
            </a:r>
            <a:endParaRPr lang="en-US" altLang="ko-KR" dirty="0"/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회원가입</a:t>
            </a:r>
            <a:endParaRPr lang="en-US" altLang="ko-KR" dirty="0"/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아이디 비밀번호 찾기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D213FF-4C68-4EB3-B4CD-8748877E5B48}"/>
              </a:ext>
            </a:extLst>
          </p:cNvPr>
          <p:cNvSpPr txBox="1"/>
          <p:nvPr/>
        </p:nvSpPr>
        <p:spPr>
          <a:xfrm>
            <a:off x="2549366" y="603310"/>
            <a:ext cx="147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유저관리</a:t>
            </a:r>
          </a:p>
        </p:txBody>
      </p:sp>
    </p:spTree>
    <p:extLst>
      <p:ext uri="{BB962C8B-B14F-4D97-AF65-F5344CB8AC3E}">
        <p14:creationId xmlns:p14="http://schemas.microsoft.com/office/powerpoint/2010/main" val="396558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022E-16 L -0.10221 0.012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7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1C3595-12C7-4D8F-B9F8-FC9543E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D2E35-828D-4AF3-8144-14C74CA68177}"/>
              </a:ext>
            </a:extLst>
          </p:cNvPr>
          <p:cNvSpPr txBox="1"/>
          <p:nvPr/>
        </p:nvSpPr>
        <p:spPr>
          <a:xfrm>
            <a:off x="4875156" y="304428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개발도구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6FAEF-1443-4E99-ABC7-5B2FFB234BE9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8A15DC-4C1A-426E-9EDD-CEFA88F61B53}"/>
              </a:ext>
            </a:extLst>
          </p:cNvPr>
          <p:cNvGrpSpPr/>
          <p:nvPr/>
        </p:nvGrpSpPr>
        <p:grpSpPr>
          <a:xfrm>
            <a:off x="4897120" y="2083172"/>
            <a:ext cx="2397760" cy="769441"/>
            <a:chOff x="7205150" y="2083172"/>
            <a:chExt cx="2397760" cy="76944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5BD919-B27C-4A44-85A6-FE6017339706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652D08-C0A5-4F05-AA5E-B5CF4354D0C4}"/>
                </a:ext>
              </a:extLst>
            </p:cNvPr>
            <p:cNvSpPr txBox="1"/>
            <p:nvPr/>
          </p:nvSpPr>
          <p:spPr>
            <a:xfrm>
              <a:off x="7478872" y="2144727"/>
              <a:ext cx="17235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3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3D9D90-5390-DD60-A221-45C5515E6B02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12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개발도구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986D25-9D1E-3B29-0919-53CAB5242771}"/>
              </a:ext>
            </a:extLst>
          </p:cNvPr>
          <p:cNvSpPr txBox="1"/>
          <p:nvPr/>
        </p:nvSpPr>
        <p:spPr>
          <a:xfrm>
            <a:off x="3403600" y="2304434"/>
            <a:ext cx="4572000" cy="3884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          </a:t>
            </a:r>
            <a:r>
              <a:rPr lang="ko-KR" altLang="en-US" dirty="0"/>
              <a:t>언어 </a:t>
            </a:r>
            <a:r>
              <a:rPr lang="en-US" altLang="ko-KR" dirty="0"/>
              <a:t>: dart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          </a:t>
            </a:r>
            <a:r>
              <a:rPr lang="ko-KR" altLang="en-US" dirty="0"/>
              <a:t>프레임워크 </a:t>
            </a:r>
            <a:r>
              <a:rPr lang="en-US" altLang="ko-KR" dirty="0"/>
              <a:t>: Flutter 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	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flutter_native_splash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^1.2.0</a:t>
            </a:r>
          </a:p>
          <a:p>
            <a:pPr lvl="2">
              <a:lnSpc>
                <a:spcPct val="200000"/>
              </a:lnSpc>
            </a:pPr>
            <a:r>
              <a:rPr lang="en-US" altLang="ko-KR" b="0" dirty="0" err="1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speech_to_text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^6.3.0</a:t>
            </a:r>
            <a:endParaRPr lang="en-US" altLang="ko-KR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>
              <a:lnSpc>
                <a:spcPct val="200000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flutter_tts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^3.8.1</a:t>
            </a:r>
            <a:endParaRPr lang="en-US" altLang="ko-KR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  운영체제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window 11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0234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9DE3B21-52CF-4E1E-9E97-DDCE5F62F9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53A59-90F4-41D6-BF83-A09DF4AD0E24}"/>
              </a:ext>
            </a:extLst>
          </p:cNvPr>
          <p:cNvSpPr txBox="1"/>
          <p:nvPr/>
        </p:nvSpPr>
        <p:spPr>
          <a:xfrm>
            <a:off x="731520" y="558800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</a:rPr>
              <a:t>목차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13E936-C7CA-4660-A9DD-8CAADF3B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5680" y="0"/>
            <a:ext cx="738632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1355770-C3E1-4C82-8D6A-614D2472F43B}"/>
              </a:ext>
            </a:extLst>
          </p:cNvPr>
          <p:cNvGrpSpPr/>
          <p:nvPr/>
        </p:nvGrpSpPr>
        <p:grpSpPr>
          <a:xfrm>
            <a:off x="731520" y="1960582"/>
            <a:ext cx="1271867" cy="584776"/>
            <a:chOff x="731520" y="1960582"/>
            <a:chExt cx="1271867" cy="5847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B60F6B-883A-4056-993C-FE81BE9EC017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01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F014D3-1AF2-4D2E-918D-D89B7DFEAF97}"/>
                </a:ext>
              </a:extLst>
            </p:cNvPr>
            <p:cNvSpPr txBox="1"/>
            <p:nvPr/>
          </p:nvSpPr>
          <p:spPr>
            <a:xfrm>
              <a:off x="1525371" y="2022138"/>
              <a:ext cx="4780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AI</a:t>
              </a:r>
              <a:endPara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9E2BF5-6EEC-4B3F-B1CC-14626A1582F7}"/>
              </a:ext>
            </a:extLst>
          </p:cNvPr>
          <p:cNvGrpSpPr/>
          <p:nvPr/>
        </p:nvGrpSpPr>
        <p:grpSpPr>
          <a:xfrm>
            <a:off x="731520" y="3000513"/>
            <a:ext cx="1287897" cy="584776"/>
            <a:chOff x="731520" y="1960582"/>
            <a:chExt cx="1287897" cy="58477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622086-AFA3-43A5-A057-75C5D41F47CF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02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6DEB31-923F-4A03-AE13-2845ED604881}"/>
                </a:ext>
              </a:extLst>
            </p:cNvPr>
            <p:cNvSpPr txBox="1"/>
            <p:nvPr/>
          </p:nvSpPr>
          <p:spPr>
            <a:xfrm>
              <a:off x="1525371" y="2022138"/>
              <a:ext cx="494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UI</a:t>
              </a:r>
              <a:endPara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9D4D1FA-54B2-47C5-8E7C-9A45C5C92BE1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2FADF9-E4B2-4AB0-0D6F-D35D9A3EE992}"/>
              </a:ext>
            </a:extLst>
          </p:cNvPr>
          <p:cNvGrpSpPr/>
          <p:nvPr/>
        </p:nvGrpSpPr>
        <p:grpSpPr>
          <a:xfrm>
            <a:off x="731520" y="3982719"/>
            <a:ext cx="2337863" cy="584776"/>
            <a:chOff x="731520" y="1960582"/>
            <a:chExt cx="2337863" cy="58477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58B7FF-1B5E-578A-C40D-BEC12DB6A105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03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435A4F-1B5B-D46B-5FAD-57946831BF6F}"/>
                </a:ext>
              </a:extLst>
            </p:cNvPr>
            <p:cNvSpPr txBox="1"/>
            <p:nvPr/>
          </p:nvSpPr>
          <p:spPr>
            <a:xfrm>
              <a:off x="1525371" y="2022138"/>
              <a:ext cx="1544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개발도구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4865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0696E2-206D-4C7E-8C0A-B84913D68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2E70F4-0DAA-4D1F-A606-D1C0871A6CDC}"/>
              </a:ext>
            </a:extLst>
          </p:cNvPr>
          <p:cNvSpPr txBox="1"/>
          <p:nvPr/>
        </p:nvSpPr>
        <p:spPr>
          <a:xfrm>
            <a:off x="6216584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7BEB5-B81A-4E1A-9B39-2070C64913DB}"/>
              </a:ext>
            </a:extLst>
          </p:cNvPr>
          <p:cNvSpPr txBox="1"/>
          <p:nvPr/>
        </p:nvSpPr>
        <p:spPr>
          <a:xfrm>
            <a:off x="11192435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6886704" y="2985066"/>
            <a:ext cx="4443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IA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D53F47-52CD-4C87-A686-E969988A4254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2B50A2-9E44-4DE3-A956-B4122EC0BA28}"/>
              </a:ext>
            </a:extLst>
          </p:cNvPr>
          <p:cNvGrpSpPr/>
          <p:nvPr/>
        </p:nvGrpSpPr>
        <p:grpSpPr>
          <a:xfrm>
            <a:off x="7205150" y="2083172"/>
            <a:ext cx="2397760" cy="769441"/>
            <a:chOff x="7205150" y="2083172"/>
            <a:chExt cx="2397760" cy="76944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8ED701F-D64E-40AD-8DDA-3DB179A12EE5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9D48B6-8A88-4C1B-93DE-9AF83D21D018}"/>
                </a:ext>
              </a:extLst>
            </p:cNvPr>
            <p:cNvSpPr txBox="1"/>
            <p:nvPr/>
          </p:nvSpPr>
          <p:spPr>
            <a:xfrm>
              <a:off x="7394206" y="2144727"/>
              <a:ext cx="17235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1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8008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B2CBE5A-D2A6-D290-8A71-A5533294A11C}"/>
              </a:ext>
            </a:extLst>
          </p:cNvPr>
          <p:cNvCxnSpPr>
            <a:cxnSpLocks/>
          </p:cNvCxnSpPr>
          <p:nvPr/>
        </p:nvCxnSpPr>
        <p:spPr>
          <a:xfrm>
            <a:off x="10305104" y="3154914"/>
            <a:ext cx="0" cy="1077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750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IA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11C157F-2BB8-4687-1F96-D15E5BA9F6A1}"/>
              </a:ext>
            </a:extLst>
          </p:cNvPr>
          <p:cNvSpPr/>
          <p:nvPr/>
        </p:nvSpPr>
        <p:spPr>
          <a:xfrm>
            <a:off x="5069924" y="1457059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7C99ABE-92B9-5A65-67DC-BBD702DCFD79}"/>
              </a:ext>
            </a:extLst>
          </p:cNvPr>
          <p:cNvCxnSpPr>
            <a:cxnSpLocks/>
            <a:stCxn id="2" idx="2"/>
            <a:endCxn id="14" idx="0"/>
          </p:cNvCxnSpPr>
          <p:nvPr/>
        </p:nvCxnSpPr>
        <p:spPr>
          <a:xfrm rot="5400000">
            <a:off x="3350075" y="27836"/>
            <a:ext cx="252526" cy="50350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EF82AB6-F686-C1F2-B47F-8BECA7EADB68}"/>
              </a:ext>
            </a:extLst>
          </p:cNvPr>
          <p:cNvSpPr/>
          <p:nvPr/>
        </p:nvSpPr>
        <p:spPr>
          <a:xfrm>
            <a:off x="9540615" y="4232304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ID/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비번 찾기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1735C9F-8FC2-D46E-209D-68B52985B60A}"/>
              </a:ext>
            </a:extLst>
          </p:cNvPr>
          <p:cNvSpPr/>
          <p:nvPr/>
        </p:nvSpPr>
        <p:spPr>
          <a:xfrm>
            <a:off x="210771" y="2671610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Gowun Batang" pitchFamily="2" charset="-127"/>
                <a:ea typeface="Gowun Batang" pitchFamily="2" charset="-127"/>
              </a:rPr>
              <a:t>요리기구 구매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6E654D3-1ECD-66E7-6E52-195BE29B30B6}"/>
              </a:ext>
            </a:extLst>
          </p:cNvPr>
          <p:cNvSpPr/>
          <p:nvPr/>
        </p:nvSpPr>
        <p:spPr>
          <a:xfrm>
            <a:off x="9540615" y="3429000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회원가입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1B367E0-1CE7-DD5E-1D38-60DC135D1437}"/>
              </a:ext>
            </a:extLst>
          </p:cNvPr>
          <p:cNvSpPr/>
          <p:nvPr/>
        </p:nvSpPr>
        <p:spPr>
          <a:xfrm>
            <a:off x="1759131" y="2671846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레시피 등록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B560068-CEC2-CD66-74CA-A54E04E5E9AF}"/>
              </a:ext>
            </a:extLst>
          </p:cNvPr>
          <p:cNvSpPr/>
          <p:nvPr/>
        </p:nvSpPr>
        <p:spPr>
          <a:xfrm>
            <a:off x="3313473" y="2684982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Gowun Batang" pitchFamily="2" charset="-127"/>
                <a:ea typeface="Gowun Batang" pitchFamily="2" charset="-127"/>
              </a:rPr>
              <a:t>음식 카테고리</a:t>
            </a:r>
            <a:endParaRPr lang="en-US" altLang="ko-KR" sz="14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B23A6F1-10DD-6A6C-65D6-E518708EE501}"/>
              </a:ext>
            </a:extLst>
          </p:cNvPr>
          <p:cNvSpPr/>
          <p:nvPr/>
        </p:nvSpPr>
        <p:spPr>
          <a:xfrm>
            <a:off x="4892451" y="2684982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재료로 검색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C8C98D5-A953-8E2B-0695-4B8A91F0E649}"/>
              </a:ext>
            </a:extLst>
          </p:cNvPr>
          <p:cNvSpPr/>
          <p:nvPr/>
        </p:nvSpPr>
        <p:spPr>
          <a:xfrm>
            <a:off x="6434502" y="2684982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추천 레시피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2BF3736-51C7-2FFD-7ECB-C62A1A685F86}"/>
              </a:ext>
            </a:extLst>
          </p:cNvPr>
          <p:cNvSpPr/>
          <p:nvPr/>
        </p:nvSpPr>
        <p:spPr>
          <a:xfrm>
            <a:off x="8001135" y="2684982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최근 레시피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7A0718D-C0BB-32A7-5F4A-43A752AAF662}"/>
              </a:ext>
            </a:extLst>
          </p:cNvPr>
          <p:cNvSpPr/>
          <p:nvPr/>
        </p:nvSpPr>
        <p:spPr>
          <a:xfrm>
            <a:off x="9567768" y="2691750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871EEC08-95ED-1752-D2F0-9042D224771E}"/>
              </a:ext>
            </a:extLst>
          </p:cNvPr>
          <p:cNvCxnSpPr>
            <a:cxnSpLocks/>
            <a:stCxn id="2" idx="2"/>
            <a:endCxn id="35" idx="0"/>
          </p:cNvCxnSpPr>
          <p:nvPr/>
        </p:nvCxnSpPr>
        <p:spPr>
          <a:xfrm rot="5400000">
            <a:off x="4124137" y="802134"/>
            <a:ext cx="252762" cy="34866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9D6BBF58-4649-F1F8-6984-FAF08051AECD}"/>
              </a:ext>
            </a:extLst>
          </p:cNvPr>
          <p:cNvCxnSpPr>
            <a:cxnSpLocks/>
          </p:cNvCxnSpPr>
          <p:nvPr/>
        </p:nvCxnSpPr>
        <p:spPr>
          <a:xfrm rot="5400000">
            <a:off x="4894740" y="1575873"/>
            <a:ext cx="265898" cy="19323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2CD1DFBC-6D24-9D5F-AE04-920175927528}"/>
              </a:ext>
            </a:extLst>
          </p:cNvPr>
          <p:cNvCxnSpPr>
            <a:cxnSpLocks/>
          </p:cNvCxnSpPr>
          <p:nvPr/>
        </p:nvCxnSpPr>
        <p:spPr>
          <a:xfrm rot="5400000">
            <a:off x="5684229" y="2368219"/>
            <a:ext cx="265898" cy="3533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FFAC7C6C-0351-6975-16F3-EE59930813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55254" y="1952917"/>
            <a:ext cx="265898" cy="11887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891C06AC-BA51-8F50-8FDA-5D93F92E7286}"/>
              </a:ext>
            </a:extLst>
          </p:cNvPr>
          <p:cNvCxnSpPr>
            <a:cxnSpLocks/>
          </p:cNvCxnSpPr>
          <p:nvPr/>
        </p:nvCxnSpPr>
        <p:spPr>
          <a:xfrm>
            <a:off x="6005870" y="2547270"/>
            <a:ext cx="2743320" cy="1329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0227B7C2-F3DF-D7AF-5804-FB3F1522CEC6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18503" y="384906"/>
            <a:ext cx="272666" cy="43219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AD1A3F42-4371-34CC-62D1-C380E9B00E1D}"/>
              </a:ext>
            </a:extLst>
          </p:cNvPr>
          <p:cNvSpPr/>
          <p:nvPr/>
        </p:nvSpPr>
        <p:spPr>
          <a:xfrm>
            <a:off x="5605029" y="5413937"/>
            <a:ext cx="1496108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상세 레시피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518DD79-DE5F-AB61-682C-15F3D88F6931}"/>
              </a:ext>
            </a:extLst>
          </p:cNvPr>
          <p:cNvCxnSpPr>
            <a:cxnSpLocks/>
            <a:endCxn id="61" idx="0"/>
          </p:cNvCxnSpPr>
          <p:nvPr/>
        </p:nvCxnSpPr>
        <p:spPr>
          <a:xfrm rot="5400000">
            <a:off x="5641238" y="3872615"/>
            <a:ext cx="2253167" cy="8294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0714499-1785-6E4C-F355-5A59185C7F52}"/>
              </a:ext>
            </a:extLst>
          </p:cNvPr>
          <p:cNvCxnSpPr>
            <a:stCxn id="37" idx="2"/>
            <a:endCxn id="61" idx="0"/>
          </p:cNvCxnSpPr>
          <p:nvPr/>
        </p:nvCxnSpPr>
        <p:spPr>
          <a:xfrm rot="16200000" flipH="1">
            <a:off x="4870211" y="3931064"/>
            <a:ext cx="2253167" cy="712577"/>
          </a:xfrm>
          <a:prstGeom prst="bentConnector3">
            <a:avLst>
              <a:gd name="adj1" fmla="val 500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F95CD2C-0852-D6DA-FC62-52414F2D9B11}"/>
              </a:ext>
            </a:extLst>
          </p:cNvPr>
          <p:cNvCxnSpPr>
            <a:stCxn id="39" idx="2"/>
            <a:endCxn id="61" idx="0"/>
          </p:cNvCxnSpPr>
          <p:nvPr/>
        </p:nvCxnSpPr>
        <p:spPr>
          <a:xfrm rot="5400000">
            <a:off x="6424554" y="3089300"/>
            <a:ext cx="2253167" cy="23961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78A589E-34B3-CBBA-4D4D-1644FC0FE8AB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4059586" y="3160770"/>
            <a:ext cx="1942" cy="268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6204B4E-E756-312B-79FA-C7CE9F3244E6}"/>
              </a:ext>
            </a:extLst>
          </p:cNvPr>
          <p:cNvSpPr/>
          <p:nvPr/>
        </p:nvSpPr>
        <p:spPr>
          <a:xfrm>
            <a:off x="3325821" y="3429000"/>
            <a:ext cx="1496108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Gowun Batang" pitchFamily="2" charset="-127"/>
                <a:ea typeface="Gowun Batang" pitchFamily="2" charset="-127"/>
              </a:rPr>
              <a:t>카테고리 세부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28A5E2E-FC71-6E0F-A0BF-02BFC1ADB9B8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rot="16200000" flipH="1">
            <a:off x="4430562" y="3491415"/>
            <a:ext cx="1565835" cy="2279208"/>
          </a:xfrm>
          <a:prstGeom prst="bentConnector3">
            <a:avLst>
              <a:gd name="adj1" fmla="val 281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32CC97E-1C00-1A0B-1857-8C1B978CF1AF}"/>
              </a:ext>
            </a:extLst>
          </p:cNvPr>
          <p:cNvSpPr/>
          <p:nvPr/>
        </p:nvSpPr>
        <p:spPr>
          <a:xfrm>
            <a:off x="100330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98130E37-7EC9-D4E1-B659-FA92F9913542}"/>
              </a:ext>
            </a:extLst>
          </p:cNvPr>
          <p:cNvCxnSpPr>
            <a:cxnSpLocks/>
            <a:stCxn id="35" idx="2"/>
            <a:endCxn id="11" idx="0"/>
          </p:cNvCxnSpPr>
          <p:nvPr/>
        </p:nvCxnSpPr>
        <p:spPr>
          <a:xfrm>
            <a:off x="2507186" y="3147634"/>
            <a:ext cx="16798" cy="283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CAE19CE4-7A1B-A700-E5D2-91EFABF90C01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 flipH="1">
            <a:off x="958410" y="3147398"/>
            <a:ext cx="416" cy="266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83EAB6-1096-5B49-4F74-7462FB5A4D69}"/>
              </a:ext>
            </a:extLst>
          </p:cNvPr>
          <p:cNvSpPr/>
          <p:nvPr/>
        </p:nvSpPr>
        <p:spPr>
          <a:xfrm>
            <a:off x="1775930" y="3431054"/>
            <a:ext cx="1496108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Gowun Batang" pitchFamily="2" charset="-127"/>
                <a:ea typeface="Gowun Batang" pitchFamily="2" charset="-127"/>
              </a:rPr>
              <a:t>레시피 등록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ACD1673-CC5F-19EF-751D-FB3EDA328258}"/>
              </a:ext>
            </a:extLst>
          </p:cNvPr>
          <p:cNvSpPr/>
          <p:nvPr/>
        </p:nvSpPr>
        <p:spPr>
          <a:xfrm>
            <a:off x="210356" y="3413634"/>
            <a:ext cx="1496108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Gowun Batang" pitchFamily="2" charset="-127"/>
                <a:ea typeface="Gowun Batang" pitchFamily="2" charset="-127"/>
              </a:rPr>
              <a:t>구매 링크로 이동</a:t>
            </a:r>
          </a:p>
        </p:txBody>
      </p:sp>
    </p:spTree>
    <p:extLst>
      <p:ext uri="{BB962C8B-B14F-4D97-AF65-F5344CB8AC3E}">
        <p14:creationId xmlns:p14="http://schemas.microsoft.com/office/powerpoint/2010/main" val="116892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1C3595-12C7-4D8F-B9F8-FC9543E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D2E35-828D-4AF3-8144-14C74CA68177}"/>
              </a:ext>
            </a:extLst>
          </p:cNvPr>
          <p:cNvSpPr txBox="1"/>
          <p:nvPr/>
        </p:nvSpPr>
        <p:spPr>
          <a:xfrm>
            <a:off x="5721540" y="3044280"/>
            <a:ext cx="7489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6FAEF-1443-4E99-ABC7-5B2FFB234BE9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8A15DC-4C1A-426E-9EDD-CEFA88F61B53}"/>
              </a:ext>
            </a:extLst>
          </p:cNvPr>
          <p:cNvGrpSpPr/>
          <p:nvPr/>
        </p:nvGrpSpPr>
        <p:grpSpPr>
          <a:xfrm>
            <a:off x="4897120" y="2083172"/>
            <a:ext cx="2397760" cy="769441"/>
            <a:chOff x="7205150" y="2083172"/>
            <a:chExt cx="2397760" cy="76944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5BD919-B27C-4A44-85A6-FE6017339706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652D08-C0A5-4F05-AA5E-B5CF4354D0C4}"/>
                </a:ext>
              </a:extLst>
            </p:cNvPr>
            <p:cNvSpPr txBox="1"/>
            <p:nvPr/>
          </p:nvSpPr>
          <p:spPr>
            <a:xfrm>
              <a:off x="7478872" y="2144727"/>
              <a:ext cx="17235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2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E531E4-CAC0-6AD5-E93D-FEC1F6E86A69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8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UI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48" y="5599335"/>
            <a:ext cx="918729" cy="91872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EA87B4-CA20-625F-C8AE-154E76368BB0}"/>
              </a:ext>
            </a:extLst>
          </p:cNvPr>
          <p:cNvSpPr/>
          <p:nvPr/>
        </p:nvSpPr>
        <p:spPr>
          <a:xfrm>
            <a:off x="100330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화이트, 클립아트, 만화 영화, 텍스트이(가) 표시된 사진&#10;&#10;자동 생성된 설명">
            <a:extLst>
              <a:ext uri="{FF2B5EF4-FFF2-40B4-BE49-F238E27FC236}">
                <a16:creationId xmlns:a16="http://schemas.microsoft.com/office/drawing/2014/main" id="{B4AB5992-D568-F344-80D3-15336071B5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3" y="1633754"/>
            <a:ext cx="1874512" cy="33324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18F10D-E0F8-9B6D-9488-87680F5D01CD}"/>
              </a:ext>
            </a:extLst>
          </p:cNvPr>
          <p:cNvSpPr txBox="1"/>
          <p:nvPr/>
        </p:nvSpPr>
        <p:spPr>
          <a:xfrm>
            <a:off x="454205" y="5129247"/>
            <a:ext cx="329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Splash</a:t>
            </a:r>
            <a:r>
              <a:rPr lang="ko-KR" altLang="en-US" dirty="0"/>
              <a:t>로 </a:t>
            </a:r>
            <a:r>
              <a:rPr lang="ko-KR" altLang="en-US" dirty="0" err="1"/>
              <a:t>클릭없이</a:t>
            </a:r>
            <a:r>
              <a:rPr lang="ko-KR" altLang="en-US" dirty="0"/>
              <a:t> </a:t>
            </a:r>
            <a:r>
              <a:rPr lang="ko-KR" altLang="en-US" dirty="0" err="1"/>
              <a:t>넘어감</a:t>
            </a:r>
            <a:endParaRPr lang="ko-KR" altLang="en-US" dirty="0"/>
          </a:p>
        </p:txBody>
      </p:sp>
      <p:pic>
        <p:nvPicPr>
          <p:cNvPr id="10" name="그림 9" descr="텍스트, 스크린샷, 휴대 전화, 정보기기이(가) 표시된 사진&#10;&#10;자동 생성된 설명">
            <a:extLst>
              <a:ext uri="{FF2B5EF4-FFF2-40B4-BE49-F238E27FC236}">
                <a16:creationId xmlns:a16="http://schemas.microsoft.com/office/drawing/2014/main" id="{0EDE9ED7-E0CC-9673-3194-579F03ECAA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15" y="1717584"/>
            <a:ext cx="1858011" cy="33031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5BD918F-4E36-B090-F9AF-8F3A5DE7D08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80" y="1543345"/>
            <a:ext cx="1434828" cy="43841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9196C5-D9DA-A883-261D-56BF12AAF3DE}"/>
              </a:ext>
            </a:extLst>
          </p:cNvPr>
          <p:cNvSpPr txBox="1"/>
          <p:nvPr/>
        </p:nvSpPr>
        <p:spPr>
          <a:xfrm>
            <a:off x="6354187" y="1346235"/>
            <a:ext cx="2055872" cy="5234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dirty="0" err="1"/>
              <a:t>메인메뉴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검색</a:t>
            </a:r>
            <a:endParaRPr lang="en-US" altLang="ko-K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음식 카테고리 </a:t>
            </a:r>
            <a:endParaRPr lang="en-US" altLang="ko-K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Drawer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레시피 등록</a:t>
            </a:r>
            <a:endParaRPr lang="en-US" altLang="ko-K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요리기구 구매</a:t>
            </a:r>
            <a:endParaRPr lang="en-US" altLang="ko-K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재료검색</a:t>
            </a:r>
            <a:endParaRPr lang="en-US" altLang="ko-K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13AE00-FD97-0769-316A-705DCB871709}"/>
              </a:ext>
            </a:extLst>
          </p:cNvPr>
          <p:cNvSpPr txBox="1"/>
          <p:nvPr/>
        </p:nvSpPr>
        <p:spPr>
          <a:xfrm>
            <a:off x="9149236" y="6046798"/>
            <a:ext cx="329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메인메뉴</a:t>
            </a:r>
            <a:r>
              <a:rPr lang="ko-KR" altLang="en-US" dirty="0"/>
              <a:t> 전체화면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C00AD2-971D-9CC3-A556-649B53005962}"/>
              </a:ext>
            </a:extLst>
          </p:cNvPr>
          <p:cNvSpPr txBox="1"/>
          <p:nvPr/>
        </p:nvSpPr>
        <p:spPr>
          <a:xfrm>
            <a:off x="2549366" y="603310"/>
            <a:ext cx="147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메인메뉴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999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-3.33333E-6 L 0.14414 -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UI</a:t>
            </a:r>
            <a:endParaRPr lang="ko-KR" altLang="en-US" sz="20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848" y="5607739"/>
            <a:ext cx="910112" cy="91011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E9F9368-2DE7-763A-3ABF-14660BD3036B}"/>
              </a:ext>
            </a:extLst>
          </p:cNvPr>
          <p:cNvSpPr/>
          <p:nvPr/>
        </p:nvSpPr>
        <p:spPr>
          <a:xfrm>
            <a:off x="100330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990E7B-EB7F-9D03-9D5A-DD9FA3234222}"/>
              </a:ext>
            </a:extLst>
          </p:cNvPr>
          <p:cNvSpPr txBox="1"/>
          <p:nvPr/>
        </p:nvSpPr>
        <p:spPr>
          <a:xfrm>
            <a:off x="2933575" y="3059668"/>
            <a:ext cx="329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메인메뉴에서</a:t>
            </a:r>
            <a:r>
              <a:rPr lang="ko-KR" altLang="en-US" dirty="0"/>
              <a:t> 카테고리 클릭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8CD4BA-5DA2-CA1C-BF84-D0577EC62FFD}"/>
              </a:ext>
            </a:extLst>
          </p:cNvPr>
          <p:cNvSpPr txBox="1"/>
          <p:nvPr/>
        </p:nvSpPr>
        <p:spPr>
          <a:xfrm>
            <a:off x="9068948" y="2158124"/>
            <a:ext cx="3294743" cy="1356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dirty="0"/>
              <a:t>카테고리</a:t>
            </a:r>
            <a:endParaRPr lang="en-US" altLang="ko-K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개로 구성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3684711-DDB7-3991-A662-F5E511BD10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468" y="1717583"/>
            <a:ext cx="1858012" cy="330313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FCE001E-50FC-A9BB-9361-908BD9A916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80" y="1543345"/>
            <a:ext cx="1434828" cy="4384197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23BAA04-14AE-A500-B512-F36830C6E93A}"/>
              </a:ext>
            </a:extLst>
          </p:cNvPr>
          <p:cNvCxnSpPr>
            <a:cxnSpLocks/>
          </p:cNvCxnSpPr>
          <p:nvPr/>
        </p:nvCxnSpPr>
        <p:spPr>
          <a:xfrm>
            <a:off x="1593850" y="2698750"/>
            <a:ext cx="1236436" cy="360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9BA405-ED4E-1702-A8D7-7DF5D911946F}"/>
              </a:ext>
            </a:extLst>
          </p:cNvPr>
          <p:cNvSpPr txBox="1"/>
          <p:nvPr/>
        </p:nvSpPr>
        <p:spPr>
          <a:xfrm>
            <a:off x="2549366" y="603310"/>
            <a:ext cx="147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</a:t>
            </a:r>
          </a:p>
        </p:txBody>
      </p:sp>
    </p:spTree>
    <p:extLst>
      <p:ext uri="{BB962C8B-B14F-4D97-AF65-F5344CB8AC3E}">
        <p14:creationId xmlns:p14="http://schemas.microsoft.com/office/powerpoint/2010/main" val="56008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2.22222E-6 L 0.14414 -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0.68125 -0.0092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99" y="-8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UI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948" y="5604238"/>
            <a:ext cx="915192" cy="9151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D83F7DB-B614-F069-F031-04AB96147EA1}"/>
              </a:ext>
            </a:extLst>
          </p:cNvPr>
          <p:cNvSpPr/>
          <p:nvPr/>
        </p:nvSpPr>
        <p:spPr>
          <a:xfrm>
            <a:off x="100203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, 스크린샷, 휴대 전화, 음식이(가) 표시된 사진&#10;&#10;자동 생성된 설명">
            <a:extLst>
              <a:ext uri="{FF2B5EF4-FFF2-40B4-BE49-F238E27FC236}">
                <a16:creationId xmlns:a16="http://schemas.microsoft.com/office/drawing/2014/main" id="{82F29A7F-D8F0-C48E-C2EC-EF76FDCA92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08" y="1681234"/>
            <a:ext cx="1858010" cy="330313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F17F852-B4C4-B509-E6D1-EACE0000D3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468" y="1717583"/>
            <a:ext cx="1858012" cy="33031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208880D-443A-0354-70EE-7FBD48F1F8F0}"/>
              </a:ext>
            </a:extLst>
          </p:cNvPr>
          <p:cNvSpPr txBox="1"/>
          <p:nvPr/>
        </p:nvSpPr>
        <p:spPr>
          <a:xfrm>
            <a:off x="8847835" y="3174657"/>
            <a:ext cx="3294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클릭 화면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FCA2649-18B0-C76B-4008-E5025EC2F572}"/>
              </a:ext>
            </a:extLst>
          </p:cNvPr>
          <p:cNvGrpSpPr/>
          <p:nvPr/>
        </p:nvGrpSpPr>
        <p:grpSpPr>
          <a:xfrm>
            <a:off x="2765385" y="2505670"/>
            <a:ext cx="3330615" cy="923330"/>
            <a:chOff x="2765385" y="2505670"/>
            <a:chExt cx="3330615" cy="923330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6F68020-9538-BEB1-0D46-9A927E22E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5385" y="3143794"/>
              <a:ext cx="3330615" cy="30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B14E9A-B9DB-3E5E-247F-90511A902B7C}"/>
                </a:ext>
              </a:extLst>
            </p:cNvPr>
            <p:cNvSpPr txBox="1"/>
            <p:nvPr/>
          </p:nvSpPr>
          <p:spPr>
            <a:xfrm>
              <a:off x="2765385" y="2505670"/>
              <a:ext cx="32947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dirty="0"/>
                <a:t>레시피를 </a:t>
              </a:r>
              <a:endParaRPr lang="en-US" altLang="ko-KR" dirty="0"/>
            </a:p>
            <a:p>
              <a:r>
                <a:rPr lang="en-US" altLang="ko-KR" dirty="0"/>
                <a:t>     </a:t>
              </a:r>
              <a:r>
                <a:rPr lang="ko-KR" altLang="en-US" dirty="0"/>
                <a:t>카테고리별로</a:t>
              </a:r>
              <a:r>
                <a:rPr lang="en-US" altLang="ko-KR" dirty="0"/>
                <a:t> </a:t>
              </a:r>
              <a:r>
                <a:rPr lang="ko-KR" altLang="en-US" dirty="0"/>
                <a:t>분류</a:t>
              </a:r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4A8EDF3-EE2D-9A8A-FB8C-FE696D1D7634}"/>
              </a:ext>
            </a:extLst>
          </p:cNvPr>
          <p:cNvSpPr txBox="1"/>
          <p:nvPr/>
        </p:nvSpPr>
        <p:spPr>
          <a:xfrm>
            <a:off x="2549366" y="603310"/>
            <a:ext cx="202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카테고리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9917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3.7037E-6 L 0.14414 -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-0.47735 0.002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54" y="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UI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948" y="5596342"/>
            <a:ext cx="922177" cy="9221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6C6B99-0E71-13C6-9AB0-5AAA74A5E78E}"/>
              </a:ext>
            </a:extLst>
          </p:cNvPr>
          <p:cNvSpPr/>
          <p:nvPr/>
        </p:nvSpPr>
        <p:spPr>
          <a:xfrm>
            <a:off x="100330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, 스크린샷, 메뉴, 음식이(가) 표시된 사진&#10;&#10;자동 생성된 설명">
            <a:extLst>
              <a:ext uri="{FF2B5EF4-FFF2-40B4-BE49-F238E27FC236}">
                <a16:creationId xmlns:a16="http://schemas.microsoft.com/office/drawing/2014/main" id="{F8C21ECE-B45B-2366-D6A7-40B87BBBF1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39" y="1673233"/>
            <a:ext cx="1862361" cy="33108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3B6AD9D-D8E3-77E8-EBA9-402C4839FD4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6" y="1673233"/>
            <a:ext cx="1434828" cy="4384197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E7C8449-9F2F-3EC3-9885-CD69693B69E5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1985009" y="3614771"/>
            <a:ext cx="6646911" cy="1369327"/>
          </a:xfrm>
          <a:prstGeom prst="bentConnector4">
            <a:avLst>
              <a:gd name="adj1" fmla="val 12845"/>
              <a:gd name="adj2" fmla="val 1166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45ADC972-335F-F9BC-17CE-35DBBD14DA8E}"/>
              </a:ext>
            </a:extLst>
          </p:cNvPr>
          <p:cNvSpPr/>
          <p:nvPr/>
        </p:nvSpPr>
        <p:spPr>
          <a:xfrm>
            <a:off x="1551786" y="3534795"/>
            <a:ext cx="443454" cy="17519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D6DAFD-0439-3D96-8F61-AF35A7B6EE95}"/>
              </a:ext>
            </a:extLst>
          </p:cNvPr>
          <p:cNvSpPr txBox="1"/>
          <p:nvPr/>
        </p:nvSpPr>
        <p:spPr>
          <a:xfrm>
            <a:off x="2549366" y="603310"/>
            <a:ext cx="147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재료로 검색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97B3E22-A697-D6BC-A458-89AD83E69EED}"/>
              </a:ext>
            </a:extLst>
          </p:cNvPr>
          <p:cNvGrpSpPr/>
          <p:nvPr/>
        </p:nvGrpSpPr>
        <p:grpSpPr>
          <a:xfrm>
            <a:off x="4237142" y="2284234"/>
            <a:ext cx="3560658" cy="2048831"/>
            <a:chOff x="4237142" y="2284234"/>
            <a:chExt cx="3560658" cy="20488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2CEEC2-FC8B-766F-E3D3-BB1F077B8439}"/>
                </a:ext>
              </a:extLst>
            </p:cNvPr>
            <p:cNvSpPr txBox="1"/>
            <p:nvPr/>
          </p:nvSpPr>
          <p:spPr>
            <a:xfrm>
              <a:off x="4237142" y="2284234"/>
              <a:ext cx="2773566" cy="2048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ko-KR" altLang="en-US" dirty="0"/>
                <a:t>재료로 검색</a:t>
              </a:r>
              <a:endParaRPr lang="en-US" altLang="ko-KR" dirty="0"/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/>
                <a:t>가진 재료 입력</a:t>
              </a:r>
              <a:endParaRPr lang="en-US" altLang="ko-KR" dirty="0"/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/>
                <a:t>사용한 레시피 조회</a:t>
              </a:r>
              <a:endParaRPr lang="en-US" altLang="ko-KR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04D1FFEC-C6C8-4744-4B75-06794DC49275}"/>
                </a:ext>
              </a:extLst>
            </p:cNvPr>
            <p:cNvCxnSpPr/>
            <p:nvPr/>
          </p:nvCxnSpPr>
          <p:spPr>
            <a:xfrm flipV="1">
              <a:off x="6223000" y="2540000"/>
              <a:ext cx="1574800" cy="889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D74441B4-43F2-2732-65D5-EC0BFA2C6A52}"/>
                </a:ext>
              </a:extLst>
            </p:cNvPr>
            <p:cNvCxnSpPr/>
            <p:nvPr/>
          </p:nvCxnSpPr>
          <p:spPr>
            <a:xfrm flipV="1">
              <a:off x="6769100" y="3860800"/>
              <a:ext cx="931639" cy="279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453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1.85185E-6 L 0.14414 -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2020 pink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FD9693"/>
      </a:accent1>
      <a:accent2>
        <a:srgbClr val="C76843"/>
      </a:accent2>
      <a:accent3>
        <a:srgbClr val="FDB483"/>
      </a:accent3>
      <a:accent4>
        <a:srgbClr val="FFE7E3"/>
      </a:accent4>
      <a:accent5>
        <a:srgbClr val="CF9999"/>
      </a:accent5>
      <a:accent6>
        <a:srgbClr val="F36657"/>
      </a:accent6>
      <a:hlink>
        <a:srgbClr val="262626"/>
      </a:hlink>
      <a:folHlink>
        <a:srgbClr val="262626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243</Words>
  <Application>Microsoft Office PowerPoint</Application>
  <PresentationFormat>와이드스크린</PresentationFormat>
  <Paragraphs>102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D2Coding</vt:lpstr>
      <vt:lpstr>Gowun Batang</vt:lpstr>
      <vt:lpstr>나눔스퀘어 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선재 김</cp:lastModifiedBy>
  <cp:revision>63</cp:revision>
  <dcterms:created xsi:type="dcterms:W3CDTF">2020-04-05T23:47:55Z</dcterms:created>
  <dcterms:modified xsi:type="dcterms:W3CDTF">2023-09-05T15:49:19Z</dcterms:modified>
</cp:coreProperties>
</file>